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0"/>
    </p:embeddedFont>
    <p:embeddedFont>
      <p:font typeface="나눔바른고딕" panose="020B0603020101020101" pitchFamily="50" charset="-127"/>
      <p:regular r:id="rId11"/>
      <p:bold r:id="rId12"/>
    </p:embeddedFont>
    <p:embeddedFont>
      <p:font typeface="나눔스퀘어 Bold" panose="020B0600000101010101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여기어때 잘난체 OTF" panose="020B0600000101010101" pitchFamily="34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85D"/>
    <a:srgbClr val="F5F6F9"/>
    <a:srgbClr val="EEEAE7"/>
    <a:srgbClr val="293896"/>
    <a:srgbClr val="404040"/>
    <a:srgbClr val="34314C"/>
    <a:srgbClr val="4B7FFF"/>
    <a:srgbClr val="BFBFBF"/>
    <a:srgbClr val="696969"/>
    <a:srgbClr val="FF3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17.jpg"/><Relationship Id="rId10" Type="http://schemas.openxmlformats.org/officeDocument/2006/relationships/image" Target="../media/image19.jpg"/><Relationship Id="rId4" Type="http://schemas.openxmlformats.org/officeDocument/2006/relationships/image" Target="../media/image8.sv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E78242-19EE-4498-95A0-4A3C1258C046}"/>
              </a:ext>
            </a:extLst>
          </p:cNvPr>
          <p:cNvGrpSpPr/>
          <p:nvPr/>
        </p:nvGrpSpPr>
        <p:grpSpPr>
          <a:xfrm>
            <a:off x="5714117" y="1250095"/>
            <a:ext cx="5856167" cy="4736367"/>
            <a:chOff x="5714117" y="1250095"/>
            <a:chExt cx="5856167" cy="47363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62F810-FA02-4EE4-8C3E-B0AC31A73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812303"/>
              <a:ext cx="4965165" cy="3174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E78242-19EE-4498-95A0-4A3C1258C046}"/>
              </a:ext>
            </a:extLst>
          </p:cNvPr>
          <p:cNvGrpSpPr/>
          <p:nvPr/>
        </p:nvGrpSpPr>
        <p:grpSpPr>
          <a:xfrm>
            <a:off x="5714117" y="1250095"/>
            <a:ext cx="5856167" cy="4736367"/>
            <a:chOff x="5714117" y="1250095"/>
            <a:chExt cx="5856167" cy="47363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62F810-FA02-4EE4-8C3E-B0AC31A73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812303"/>
              <a:ext cx="4965165" cy="3174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313</Words>
  <Application>Microsoft Office PowerPoint</Application>
  <PresentationFormat>와이드스크린</PresentationFormat>
  <Paragraphs>89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나눔바른고딕</vt:lpstr>
      <vt:lpstr>Arial</vt:lpstr>
      <vt:lpstr>나눔고딕 ExtraBold</vt:lpstr>
      <vt:lpstr>여기어때 잘난체 OTF</vt:lpstr>
      <vt:lpstr>맑은 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68</cp:revision>
  <dcterms:created xsi:type="dcterms:W3CDTF">2019-07-23T10:25:40Z</dcterms:created>
  <dcterms:modified xsi:type="dcterms:W3CDTF">2019-07-24T13:19:05Z</dcterms:modified>
</cp:coreProperties>
</file>